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229850" cy="14820900"/>
  <p:notesSz cx="9799638" cy="143557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Univers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68">
          <p15:clr>
            <a:srgbClr val="A4A3A4"/>
          </p15:clr>
        </p15:guide>
        <p15:guide id="2" pos="32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2976" y="126"/>
      </p:cViewPr>
      <p:guideLst>
        <p:guide orient="horz" pos="4668"/>
        <p:guide pos="32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424815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593" tIns="0" rIns="28593" bIns="0" numCol="1" anchor="t" anchorCtr="0" compatLnSpc="1">
            <a:prstTxWarp prst="textNoShape">
              <a:avLst/>
            </a:prstTxWarp>
          </a:bodyPr>
          <a:lstStyle>
            <a:lvl1pPr algn="l" defTabSz="1979323">
              <a:defRPr sz="15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51488" y="-1588"/>
            <a:ext cx="424815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593" tIns="0" rIns="28593" bIns="0" numCol="1" anchor="t" anchorCtr="0" compatLnSpc="1">
            <a:prstTxWarp prst="textNoShape">
              <a:avLst/>
            </a:prstTxWarp>
          </a:bodyPr>
          <a:lstStyle>
            <a:lvl1pPr algn="r" defTabSz="1979323">
              <a:defRPr sz="15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44825" y="1081088"/>
            <a:ext cx="3708400" cy="5370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4925" y="6818313"/>
            <a:ext cx="7188200" cy="646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5027" tIns="68307" rIns="135027" bIns="683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13636625"/>
            <a:ext cx="424815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593" tIns="0" rIns="28593" bIns="0" numCol="1" anchor="b" anchorCtr="0" compatLnSpc="1">
            <a:prstTxWarp prst="textNoShape">
              <a:avLst/>
            </a:prstTxWarp>
          </a:bodyPr>
          <a:lstStyle>
            <a:lvl1pPr algn="l" defTabSz="1979323">
              <a:defRPr sz="15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1488" y="13636625"/>
            <a:ext cx="424815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593" tIns="0" rIns="28593" bIns="0" numCol="1" anchor="b" anchorCtr="0" compatLnSpc="1">
            <a:prstTxWarp prst="textNoShape">
              <a:avLst/>
            </a:prstTxWarp>
          </a:bodyPr>
          <a:lstStyle>
            <a:lvl1pPr algn="r" defTabSz="1978025">
              <a:defRPr sz="1500" i="1">
                <a:latin typeface="Times New Roman" panose="02020603050405020304" pitchFamily="18" charset="0"/>
              </a:defRPr>
            </a:lvl1pPr>
          </a:lstStyle>
          <a:p>
            <a:fld id="{B1D5F305-66FC-47CD-B135-A8573DA166B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978025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673100" algn="l" defTabSz="1978025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344613" algn="l" defTabSz="1978025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2017713" algn="l" defTabSz="1978025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689225" algn="l" defTabSz="1978025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6763" y="4603750"/>
            <a:ext cx="8696325" cy="31765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35113" y="8397875"/>
            <a:ext cx="7159625" cy="3787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614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1175" y="3457575"/>
            <a:ext cx="9207500" cy="9782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2723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16800" y="593725"/>
            <a:ext cx="2301875" cy="126460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1175" y="593725"/>
            <a:ext cx="6753225" cy="12646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4928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75" y="593725"/>
            <a:ext cx="9207500" cy="24701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1175" y="3457575"/>
            <a:ext cx="9207500" cy="9782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713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8038" y="9523413"/>
            <a:ext cx="8694737" cy="29432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08038" y="6281738"/>
            <a:ext cx="8694737" cy="32416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8986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75" y="593725"/>
            <a:ext cx="9207500" cy="24701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1175" y="3457575"/>
            <a:ext cx="4527550" cy="97821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91125" y="3457575"/>
            <a:ext cx="4527550" cy="97821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1217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75" y="593725"/>
            <a:ext cx="9207500" cy="2470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1175" y="3317875"/>
            <a:ext cx="4519613" cy="1382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175" y="4700588"/>
            <a:ext cx="4519613" cy="85391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95888" y="3317875"/>
            <a:ext cx="4522787" cy="1382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95888" y="4700588"/>
            <a:ext cx="4522787" cy="85391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6203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75" y="593725"/>
            <a:ext cx="9207500" cy="24701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0245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44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1175" y="590550"/>
            <a:ext cx="3365500" cy="25114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98913" y="590550"/>
            <a:ext cx="5719762" cy="126492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11175" y="3101975"/>
            <a:ext cx="3365500" cy="1013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436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05013" y="10374313"/>
            <a:ext cx="6137275" cy="12255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05013" y="1323975"/>
            <a:ext cx="6137275" cy="889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05013" y="11599863"/>
            <a:ext cx="6137275" cy="173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8722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2913" y="506413"/>
            <a:ext cx="9412287" cy="137429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3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695325"/>
            <a:ext cx="244951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08088" y="1103313"/>
            <a:ext cx="3330575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  <a:defRPr/>
            </a:pPr>
            <a:r>
              <a:rPr lang="de-DE" altLang="de-DE" sz="1400" dirty="0">
                <a:latin typeface="Arial" panose="020B0604020202020204" pitchFamily="34" charset="0"/>
              </a:rPr>
              <a:t>Institut für Baubetriebslehre</a:t>
            </a:r>
          </a:p>
          <a:p>
            <a:pPr>
              <a:defRPr/>
            </a:pPr>
            <a:r>
              <a:rPr lang="de-DE" altLang="de-DE" sz="1400" dirty="0">
                <a:latin typeface="Arial" panose="020B0604020202020204" pitchFamily="34" charset="0"/>
              </a:rPr>
              <a:t>Prof. Dr.-Ing. </a:t>
            </a:r>
            <a:r>
              <a:rPr lang="de-DE" altLang="de-DE" sz="1400" dirty="0" smtClean="0">
                <a:latin typeface="Arial" panose="020B0604020202020204" pitchFamily="34" charset="0"/>
              </a:rPr>
              <a:t>Hans Christian Jünger</a:t>
            </a:r>
            <a:endParaRPr lang="de-DE" altLang="de-DE" sz="1400" dirty="0">
              <a:latin typeface="Arial" panose="020B0604020202020204" pitchFamily="34" charset="0"/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430213" y="2540000"/>
            <a:ext cx="9437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 flipV="1">
            <a:off x="8145463" y="506413"/>
            <a:ext cx="0" cy="2033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6pPr>
      <a:lvl7pPr marL="914400"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7pPr>
      <a:lvl8pPr marL="1371600"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8pPr>
      <a:lvl9pPr marL="1828800" algn="ctr" defTabSz="1400175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9pPr>
    </p:titleStyle>
    <p:bodyStyle>
      <a:lvl1pPr marL="423863" indent="-423863" algn="l" defTabSz="1400175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19163" indent="-354013" algn="l" defTabSz="1400175" rtl="0" eaLnBrk="0" fontAlgn="base" hangingPunct="0">
        <a:spcBef>
          <a:spcPct val="20000"/>
        </a:spcBef>
        <a:spcAft>
          <a:spcPct val="0"/>
        </a:spcAft>
        <a:buChar char="–"/>
        <a:defRPr sz="4300">
          <a:solidFill>
            <a:schemeClr val="tx1"/>
          </a:solidFill>
          <a:latin typeface="+mn-lt"/>
          <a:ea typeface="ＭＳ Ｐゴシック" charset="0"/>
        </a:defRPr>
      </a:lvl2pPr>
      <a:lvl3pPr marL="1414463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ＭＳ Ｐゴシック" charset="0"/>
        </a:defRPr>
      </a:lvl3pPr>
      <a:lvl4pPr marL="1979613" indent="-282575" algn="l" defTabSz="1400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ＭＳ Ｐゴシック" charset="0"/>
        </a:defRPr>
      </a:lvl4pPr>
      <a:lvl5pPr marL="2546350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charset="0"/>
        </a:defRPr>
      </a:lvl5pPr>
      <a:lvl6pPr marL="3003550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6pPr>
      <a:lvl7pPr marL="3460750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7pPr>
      <a:lvl8pPr marL="3917950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8pPr>
      <a:lvl9pPr marL="4375150" indent="-282575" algn="l" defTabSz="14001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5103813" y="733425"/>
            <a:ext cx="10779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400" b="1">
                <a:latin typeface="Arial" panose="020B0604020202020204" pitchFamily="34" charset="0"/>
              </a:rPr>
              <a:t>Masterarbeit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5103813" y="1001713"/>
            <a:ext cx="12430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Vorname Name</a:t>
            </a:r>
          </a:p>
          <a:p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WS / SS XXXX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5103813" y="1812925"/>
            <a:ext cx="29638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400">
                <a:latin typeface="Arial" panose="020B0604020202020204" pitchFamily="34" charset="0"/>
              </a:rPr>
              <a:t>Betreuer: </a:t>
            </a:r>
            <a:br>
              <a:rPr lang="de-DE" altLang="de-DE" sz="1400">
                <a:latin typeface="Arial" panose="020B0604020202020204" pitchFamily="34" charset="0"/>
              </a:rPr>
            </a:br>
            <a:r>
              <a:rPr lang="de-DE" altLang="en-US" sz="1400">
                <a:solidFill>
                  <a:srgbClr val="FF0000"/>
                </a:solidFill>
              </a:rPr>
              <a:t>Dipl.-Wirt.-Ing. / M. Sc. Vorname / Name </a:t>
            </a:r>
            <a:endParaRPr lang="de-DE" altLang="de-DE" sz="1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7850" y="1812925"/>
            <a:ext cx="4321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623888" indent="-623888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400">
                <a:latin typeface="Arial" panose="020B0604020202020204" pitchFamily="34" charset="0"/>
              </a:rPr>
              <a:t>Thema: </a:t>
            </a:r>
            <a:r>
              <a:rPr lang="de-DE" altLang="en-US" sz="1400" b="1">
                <a:solidFill>
                  <a:srgbClr val="FF0000"/>
                </a:solidFill>
              </a:rPr>
              <a:t>&lt;Titel&gt;</a:t>
            </a:r>
            <a:endParaRPr lang="de-DE" altLang="en-US" sz="1400" b="1" u="sng">
              <a:solidFill>
                <a:srgbClr val="FF0000"/>
              </a:solidFill>
            </a:endParaRPr>
          </a:p>
          <a:p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2054" name="Textfeld 3"/>
          <p:cNvSpPr txBox="1">
            <a:spLocks noChangeArrowheads="1"/>
          </p:cNvSpPr>
          <p:nvPr/>
        </p:nvSpPr>
        <p:spPr bwMode="auto">
          <a:xfrm>
            <a:off x="577850" y="2597150"/>
            <a:ext cx="9145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Problemstellung:</a:t>
            </a:r>
          </a:p>
          <a:p>
            <a:pPr algn="just"/>
            <a:endParaRPr lang="de-DE" alt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5" name="Textfeld 8"/>
          <p:cNvSpPr txBox="1">
            <a:spLocks noChangeArrowheads="1"/>
          </p:cNvSpPr>
          <p:nvPr/>
        </p:nvSpPr>
        <p:spPr bwMode="auto">
          <a:xfrm>
            <a:off x="595313" y="4889500"/>
            <a:ext cx="9145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Zielsetzung:</a:t>
            </a:r>
          </a:p>
          <a:p>
            <a:pPr algn="just"/>
            <a:endParaRPr lang="de-DE" alt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Line 6"/>
          <p:cNvSpPr>
            <a:spLocks noChangeShapeType="1"/>
          </p:cNvSpPr>
          <p:nvPr/>
        </p:nvSpPr>
        <p:spPr bwMode="auto">
          <a:xfrm>
            <a:off x="436563" y="4818063"/>
            <a:ext cx="9437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 flipV="1">
            <a:off x="434975" y="7253288"/>
            <a:ext cx="943292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" name="Line 6"/>
          <p:cNvSpPr>
            <a:spLocks noChangeShapeType="1"/>
          </p:cNvSpPr>
          <p:nvPr/>
        </p:nvSpPr>
        <p:spPr bwMode="auto">
          <a:xfrm>
            <a:off x="434975" y="10002838"/>
            <a:ext cx="9437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9" name="Textfeld 18"/>
          <p:cNvSpPr txBox="1">
            <a:spLocks noChangeArrowheads="1"/>
          </p:cNvSpPr>
          <p:nvPr/>
        </p:nvSpPr>
        <p:spPr bwMode="auto">
          <a:xfrm>
            <a:off x="582613" y="10037763"/>
            <a:ext cx="395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Ergebnisse:</a:t>
            </a:r>
          </a:p>
          <a:p>
            <a:pPr algn="just"/>
            <a:endParaRPr lang="de-DE" alt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0" name="Textfeld 9"/>
          <p:cNvSpPr txBox="1">
            <a:spLocks noChangeArrowheads="1"/>
          </p:cNvSpPr>
          <p:nvPr/>
        </p:nvSpPr>
        <p:spPr bwMode="auto">
          <a:xfrm>
            <a:off x="582613" y="7316788"/>
            <a:ext cx="9145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Vorgehensweise:</a:t>
            </a:r>
          </a:p>
          <a:p>
            <a:pPr algn="just"/>
            <a:endParaRPr lang="de-DE" altLang="de-D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1" name="Textfeld 2"/>
          <p:cNvSpPr txBox="1">
            <a:spLocks noChangeArrowheads="1"/>
          </p:cNvSpPr>
          <p:nvPr/>
        </p:nvSpPr>
        <p:spPr bwMode="auto">
          <a:xfrm>
            <a:off x="-23347363" y="6399213"/>
            <a:ext cx="4288472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23888" indent="-623888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1pPr>
            <a:lvl2pPr marL="742950" indent="-28575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2pPr>
            <a:lvl3pPr marL="11430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3pPr>
            <a:lvl4pPr marL="16002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4pPr>
            <a:lvl5pPr marL="2057400" indent="-228600" defTabSz="747713"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8355013" y="641350"/>
            <a:ext cx="1368425" cy="17287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>
              <a:defRPr/>
            </a:pPr>
            <a:endParaRPr lang="de-DE" dirty="0"/>
          </a:p>
          <a:p>
            <a:pPr algn="ctr">
              <a:defRPr/>
            </a:pPr>
            <a:r>
              <a:rPr lang="de-DE" dirty="0"/>
              <a:t>Foto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D:\MSOffice\Vorlagen\Leere Präsentation.pot</Template>
  <TotalTime>0</TotalTime>
  <Words>23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Univers</vt:lpstr>
      <vt:lpstr>ＭＳ Ｐゴシック</vt:lpstr>
      <vt:lpstr>Arial</vt:lpstr>
      <vt:lpstr>Times New Roman</vt:lpstr>
      <vt:lpstr>Leere 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Institut für Baubetriebslehre</dc:creator>
  <cp:lastModifiedBy>Schmidt</cp:lastModifiedBy>
  <cp:revision>53</cp:revision>
  <cp:lastPrinted>2012-07-09T08:33:35Z</cp:lastPrinted>
  <dcterms:created xsi:type="dcterms:W3CDTF">1995-06-17T23:31:02Z</dcterms:created>
  <dcterms:modified xsi:type="dcterms:W3CDTF">2019-04-25T08:40:23Z</dcterms:modified>
</cp:coreProperties>
</file>